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81" d="100"/>
          <a:sy n="81" d="100"/>
        </p:scale>
        <p:origin x="12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</pc:sldChg>
    </pc:docChg>
  </pc:docChgLst>
  <pc:docChgLst>
    <pc:chgData name="Varvara Lazarenko" userId="455ccbb12fa3194e" providerId="LiveId" clId="{D5DB7A5A-0BE5-4FF3-962D-8BE68E02F92D}"/>
    <pc:docChg chg="delSld">
      <pc:chgData name="Varvara Lazarenko" userId="455ccbb12fa3194e" providerId="LiveId" clId="{D5DB7A5A-0BE5-4FF3-962D-8BE68E02F92D}" dt="2025-03-03T11:58:45.602" v="1" actId="2696"/>
      <pc:docMkLst>
        <pc:docMk/>
      </pc:docMkLst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583523490" sldId="25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402281669" sldId="25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37130843" sldId="26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44548938" sldId="26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099701868" sldId="26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11930149" sldId="26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366616445" sldId="264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803707701" sldId="265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29504330" sldId="266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911049503" sldId="267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297456769" sldId="26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69485335" sldId="26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283632137" sldId="27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376137483" sldId="27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191990335" sldId="27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902179874" sldId="27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483724004" sldId="274"/>
        </pc:sldMkLst>
      </pc:sldChg>
      <pc:sldChg chg="del">
        <pc:chgData name="Varvara Lazarenko" userId="455ccbb12fa3194e" providerId="LiveId" clId="{D5DB7A5A-0BE5-4FF3-962D-8BE68E02F92D}" dt="2025-03-03T11:58:45.602" v="1" actId="2696"/>
        <pc:sldMkLst>
          <pc:docMk/>
          <pc:sldMk cId="993696472" sldId="275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068407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0285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043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0826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Microbiology, Genetics, Biochemistry, Biophysics, Immunology, Embryology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70868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0826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55721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9372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societal &amp; business aspects of healthcare innovations. With a strong biomedical foundation and a keen interest in disseminating knowledge, I envision a career in consultancy, account management, project management, value assessment, or health economics.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97640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81175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011507"/>
            <a:ext cx="6079737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3150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496806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620346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17270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841082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2736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72103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92549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17270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850851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24673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896830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084228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084957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4257</TotalTime>
  <Words>1006</Words>
  <Application>Microsoft Office PowerPoint</Application>
  <PresentationFormat>Custom</PresentationFormat>
  <Paragraphs>93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2</cp:revision>
  <dcterms:created xsi:type="dcterms:W3CDTF">2020-08-14T18:05:47Z</dcterms:created>
  <dcterms:modified xsi:type="dcterms:W3CDTF">2025-05-22T11:08:59Z</dcterms:modified>
</cp:coreProperties>
</file>